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44baa7fd69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44baa7fd69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4baa7fd69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4baa7fd69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4baa7fd69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4baa7fd69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44baa7fd69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44baa7fd69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44baa7fd69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44baa7fd69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44baa7fd69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44baa7fd69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4baa7fd69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44baa7fd69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44baa7fd69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44baa7fd69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4baa7fd69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44baa7fd69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4baa7fd69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4baa7fd69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TEMÁTICAS</a:t>
            </a:r>
            <a:r>
              <a:rPr b="1" lang="es">
                <a:latin typeface="Roboto"/>
                <a:ea typeface="Roboto"/>
                <a:cs typeface="Roboto"/>
                <a:sym typeface="Roboto"/>
              </a:rPr>
              <a:t> POSIBLES PARA EL PROYECTO FINAL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2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ALUMNO: ALAN SHALEM - 42.025.710</a:t>
            </a:r>
            <a:br>
              <a:rPr lang="es"/>
            </a:br>
            <a:r>
              <a:rPr lang="es"/>
              <a:t>CURSO: SQL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COMISIÓN</a:t>
            </a:r>
            <a:r>
              <a:rPr lang="es"/>
              <a:t> 43425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714375" rotWithShape="0" algn="bl" dir="5400000" dist="19050">
              <a:srgbClr val="000000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APLICACIÓN DE SUSCRIPCIÓN A CONTENIDO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-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CONTENT SUBSCRIPTION APP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FIN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0"/>
            <a:ext cx="8520600" cy="8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3600">
                <a:latin typeface="Roboto"/>
                <a:ea typeface="Roboto"/>
                <a:cs typeface="Roboto"/>
                <a:sym typeface="Roboto"/>
              </a:rPr>
              <a:t>CONSIGNA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363" y="810843"/>
            <a:ext cx="7743275" cy="4332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728663" rotWithShape="0" algn="bl" dir="5400000" dist="19050">
              <a:srgbClr val="000000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PLATAFORMA DE INVERSIONES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- 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INVESTING PLATFORM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714375" rotWithShape="0" algn="bl" dir="5400000" dist="19050">
              <a:srgbClr val="000000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CASINO ONLINE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714375" rotWithShape="0" algn="bl" dir="5400000" dist="19050">
              <a:srgbClr val="000000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PLATAFORMA DE CROWDFUNDING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-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CROWDFUNDING PLATFORM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714375" rotWithShape="0" algn="bl" dir="5400000" dist="19050">
              <a:srgbClr val="000000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AGENCIA INMOBILIARIA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-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REAL </a:t>
            </a: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ESTATE</a:t>
            </a: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 AGENCY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714375" rotWithShape="0" algn="bl" dir="5400000" dist="19050">
              <a:srgbClr val="000000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PLATAFORMA DE </a:t>
            </a: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PRÉSTAMOS DE IGUAL A IGUAL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-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PEER-TO-PEER LENDING PLATFORM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714375" rotWithShape="0" algn="bl" dir="5400000" dist="19050">
              <a:srgbClr val="000000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APLICACIÓN</a:t>
            </a: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DE CITAS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-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latin typeface="Roboto"/>
                <a:ea typeface="Roboto"/>
                <a:cs typeface="Roboto"/>
                <a:sym typeface="Roboto"/>
              </a:rPr>
              <a:t>DATING APP</a:t>
            </a:r>
            <a:endParaRPr b="1" sz="4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714375" rotWithShape="0" algn="bl" dir="5400000" dist="19050">
              <a:srgbClr val="000000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PLATAFORMA DE APRENDIZAJE EN LINEA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-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LEARNING </a:t>
            </a: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MANAGEMENT</a:t>
            </a:r>
            <a:r>
              <a:rPr b="1" lang="es" sz="6000">
                <a:latin typeface="Roboto"/>
                <a:ea typeface="Roboto"/>
                <a:cs typeface="Roboto"/>
                <a:sym typeface="Roboto"/>
              </a:rPr>
              <a:t> SYSTEM</a:t>
            </a:r>
            <a:endParaRPr b="1" sz="6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